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</p:sldIdLst>
  <p:sldSz cx="10007600" cy="10007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B14"/>
    <a:srgbClr val="F2921A"/>
    <a:srgbClr val="9A5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18F5F-E4EF-4FA6-3F51-C7509FA4E4A7}" v="25" dt="2023-10-12T13:40:55.564"/>
    <p1510:client id="{27B57BD6-B221-BA74-4335-F9773337329D}" v="28" dt="2023-10-12T13:37:4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4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570" y="1637819"/>
            <a:ext cx="8506460" cy="3484127"/>
          </a:xfrm>
        </p:spPr>
        <p:txBody>
          <a:bodyPr anchor="b"/>
          <a:lstStyle>
            <a:lvl1pPr algn="ctr">
              <a:defRPr sz="6566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950" y="5256307"/>
            <a:ext cx="7505700" cy="2416186"/>
          </a:xfrm>
        </p:spPr>
        <p:txBody>
          <a:bodyPr/>
          <a:lstStyle>
            <a:lvl1pPr marL="0" indent="0" algn="ctr">
              <a:buNone/>
              <a:defRPr sz="2627"/>
            </a:lvl1pPr>
            <a:lvl2pPr marL="500360" indent="0" algn="ctr">
              <a:buNone/>
              <a:defRPr sz="2189"/>
            </a:lvl2pPr>
            <a:lvl3pPr marL="1000719" indent="0" algn="ctr">
              <a:buNone/>
              <a:defRPr sz="1970"/>
            </a:lvl3pPr>
            <a:lvl4pPr marL="1501079" indent="0" algn="ctr">
              <a:buNone/>
              <a:defRPr sz="1751"/>
            </a:lvl4pPr>
            <a:lvl5pPr marL="2001439" indent="0" algn="ctr">
              <a:buNone/>
              <a:defRPr sz="1751"/>
            </a:lvl5pPr>
            <a:lvl6pPr marL="2501798" indent="0" algn="ctr">
              <a:buNone/>
              <a:defRPr sz="1751"/>
            </a:lvl6pPr>
            <a:lvl7pPr marL="3002158" indent="0" algn="ctr">
              <a:buNone/>
              <a:defRPr sz="1751"/>
            </a:lvl7pPr>
            <a:lvl8pPr marL="3502518" indent="0" algn="ctr">
              <a:buNone/>
              <a:defRPr sz="1751"/>
            </a:lvl8pPr>
            <a:lvl9pPr marL="4002877" indent="0" algn="ctr">
              <a:buNone/>
              <a:defRPr sz="1751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3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07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689" y="532812"/>
            <a:ext cx="2157889" cy="848097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023" y="532812"/>
            <a:ext cx="6348571" cy="848097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1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811" y="2494953"/>
            <a:ext cx="8631555" cy="4162883"/>
          </a:xfrm>
        </p:spPr>
        <p:txBody>
          <a:bodyPr anchor="b"/>
          <a:lstStyle>
            <a:lvl1pPr>
              <a:defRPr sz="6566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811" y="6697218"/>
            <a:ext cx="8631555" cy="2189162"/>
          </a:xfrm>
        </p:spPr>
        <p:txBody>
          <a:bodyPr/>
          <a:lstStyle>
            <a:lvl1pPr marL="0" indent="0">
              <a:buNone/>
              <a:defRPr sz="2627">
                <a:solidFill>
                  <a:schemeClr val="tx1"/>
                </a:solidFill>
              </a:defRPr>
            </a:lvl1pPr>
            <a:lvl2pPr marL="500360" indent="0">
              <a:buNone/>
              <a:defRPr sz="2189">
                <a:solidFill>
                  <a:schemeClr val="tx1">
                    <a:tint val="75000"/>
                  </a:schemeClr>
                </a:solidFill>
              </a:defRPr>
            </a:lvl2pPr>
            <a:lvl3pPr marL="1000719" indent="0">
              <a:buNone/>
              <a:defRPr sz="1970">
                <a:solidFill>
                  <a:schemeClr val="tx1">
                    <a:tint val="75000"/>
                  </a:schemeClr>
                </a:solidFill>
              </a:defRPr>
            </a:lvl3pPr>
            <a:lvl4pPr marL="1501079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4pPr>
            <a:lvl5pPr marL="2001439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5pPr>
            <a:lvl6pPr marL="2501798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6pPr>
            <a:lvl7pPr marL="3002158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7pPr>
            <a:lvl8pPr marL="3502518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8pPr>
            <a:lvl9pPr marL="4002877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5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023" y="2664060"/>
            <a:ext cx="4253230" cy="634973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6348" y="2664060"/>
            <a:ext cx="4253230" cy="634973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03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26" y="532814"/>
            <a:ext cx="8631555" cy="19343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327" y="2453253"/>
            <a:ext cx="4233683" cy="1202301"/>
          </a:xfrm>
        </p:spPr>
        <p:txBody>
          <a:bodyPr anchor="b"/>
          <a:lstStyle>
            <a:lvl1pPr marL="0" indent="0">
              <a:buNone/>
              <a:defRPr sz="2627" b="1"/>
            </a:lvl1pPr>
            <a:lvl2pPr marL="500360" indent="0">
              <a:buNone/>
              <a:defRPr sz="2189" b="1"/>
            </a:lvl2pPr>
            <a:lvl3pPr marL="1000719" indent="0">
              <a:buNone/>
              <a:defRPr sz="1970" b="1"/>
            </a:lvl3pPr>
            <a:lvl4pPr marL="1501079" indent="0">
              <a:buNone/>
              <a:defRPr sz="1751" b="1"/>
            </a:lvl4pPr>
            <a:lvl5pPr marL="2001439" indent="0">
              <a:buNone/>
              <a:defRPr sz="1751" b="1"/>
            </a:lvl5pPr>
            <a:lvl6pPr marL="2501798" indent="0">
              <a:buNone/>
              <a:defRPr sz="1751" b="1"/>
            </a:lvl6pPr>
            <a:lvl7pPr marL="3002158" indent="0">
              <a:buNone/>
              <a:defRPr sz="1751" b="1"/>
            </a:lvl7pPr>
            <a:lvl8pPr marL="3502518" indent="0">
              <a:buNone/>
              <a:defRPr sz="1751" b="1"/>
            </a:lvl8pPr>
            <a:lvl9pPr marL="4002877" indent="0">
              <a:buNone/>
              <a:defRPr sz="175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327" y="3655554"/>
            <a:ext cx="4233683" cy="537676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6348" y="2453253"/>
            <a:ext cx="4254533" cy="1202301"/>
          </a:xfrm>
        </p:spPr>
        <p:txBody>
          <a:bodyPr anchor="b"/>
          <a:lstStyle>
            <a:lvl1pPr marL="0" indent="0">
              <a:buNone/>
              <a:defRPr sz="2627" b="1"/>
            </a:lvl1pPr>
            <a:lvl2pPr marL="500360" indent="0">
              <a:buNone/>
              <a:defRPr sz="2189" b="1"/>
            </a:lvl2pPr>
            <a:lvl3pPr marL="1000719" indent="0">
              <a:buNone/>
              <a:defRPr sz="1970" b="1"/>
            </a:lvl3pPr>
            <a:lvl4pPr marL="1501079" indent="0">
              <a:buNone/>
              <a:defRPr sz="1751" b="1"/>
            </a:lvl4pPr>
            <a:lvl5pPr marL="2001439" indent="0">
              <a:buNone/>
              <a:defRPr sz="1751" b="1"/>
            </a:lvl5pPr>
            <a:lvl6pPr marL="2501798" indent="0">
              <a:buNone/>
              <a:defRPr sz="1751" b="1"/>
            </a:lvl6pPr>
            <a:lvl7pPr marL="3002158" indent="0">
              <a:buNone/>
              <a:defRPr sz="1751" b="1"/>
            </a:lvl7pPr>
            <a:lvl8pPr marL="3502518" indent="0">
              <a:buNone/>
              <a:defRPr sz="1751" b="1"/>
            </a:lvl8pPr>
            <a:lvl9pPr marL="4002877" indent="0">
              <a:buNone/>
              <a:defRPr sz="175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6348" y="3655554"/>
            <a:ext cx="4254533" cy="537676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54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70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9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26" y="667173"/>
            <a:ext cx="3227711" cy="2335107"/>
          </a:xfrm>
        </p:spPr>
        <p:txBody>
          <a:bodyPr anchor="b"/>
          <a:lstStyle>
            <a:lvl1pPr>
              <a:defRPr sz="3502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33" y="1440911"/>
            <a:ext cx="5066348" cy="7111882"/>
          </a:xfrm>
        </p:spPr>
        <p:txBody>
          <a:bodyPr/>
          <a:lstStyle>
            <a:lvl1pPr>
              <a:defRPr sz="3502"/>
            </a:lvl1pPr>
            <a:lvl2pPr>
              <a:defRPr sz="3064"/>
            </a:lvl2pPr>
            <a:lvl3pPr>
              <a:defRPr sz="2627"/>
            </a:lvl3pPr>
            <a:lvl4pPr>
              <a:defRPr sz="2189"/>
            </a:lvl4pPr>
            <a:lvl5pPr>
              <a:defRPr sz="2189"/>
            </a:lvl5pPr>
            <a:lvl6pPr>
              <a:defRPr sz="2189"/>
            </a:lvl6pPr>
            <a:lvl7pPr>
              <a:defRPr sz="2189"/>
            </a:lvl7pPr>
            <a:lvl8pPr>
              <a:defRPr sz="2189"/>
            </a:lvl8pPr>
            <a:lvl9pPr>
              <a:defRPr sz="218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326" y="3002280"/>
            <a:ext cx="3227711" cy="5562095"/>
          </a:xfrm>
        </p:spPr>
        <p:txBody>
          <a:bodyPr/>
          <a:lstStyle>
            <a:lvl1pPr marL="0" indent="0">
              <a:buNone/>
              <a:defRPr sz="1751"/>
            </a:lvl1pPr>
            <a:lvl2pPr marL="500360" indent="0">
              <a:buNone/>
              <a:defRPr sz="1532"/>
            </a:lvl2pPr>
            <a:lvl3pPr marL="1000719" indent="0">
              <a:buNone/>
              <a:defRPr sz="1313"/>
            </a:lvl3pPr>
            <a:lvl4pPr marL="1501079" indent="0">
              <a:buNone/>
              <a:defRPr sz="1094"/>
            </a:lvl4pPr>
            <a:lvl5pPr marL="2001439" indent="0">
              <a:buNone/>
              <a:defRPr sz="1094"/>
            </a:lvl5pPr>
            <a:lvl6pPr marL="2501798" indent="0">
              <a:buNone/>
              <a:defRPr sz="1094"/>
            </a:lvl6pPr>
            <a:lvl7pPr marL="3002158" indent="0">
              <a:buNone/>
              <a:defRPr sz="1094"/>
            </a:lvl7pPr>
            <a:lvl8pPr marL="3502518" indent="0">
              <a:buNone/>
              <a:defRPr sz="1094"/>
            </a:lvl8pPr>
            <a:lvl9pPr marL="4002877" indent="0">
              <a:buNone/>
              <a:defRPr sz="1094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8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26" y="667173"/>
            <a:ext cx="3227711" cy="2335107"/>
          </a:xfrm>
        </p:spPr>
        <p:txBody>
          <a:bodyPr anchor="b"/>
          <a:lstStyle>
            <a:lvl1pPr>
              <a:defRPr sz="3502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54533" y="1440911"/>
            <a:ext cx="5066348" cy="7111882"/>
          </a:xfrm>
        </p:spPr>
        <p:txBody>
          <a:bodyPr anchor="t"/>
          <a:lstStyle>
            <a:lvl1pPr marL="0" indent="0">
              <a:buNone/>
              <a:defRPr sz="3502"/>
            </a:lvl1pPr>
            <a:lvl2pPr marL="500360" indent="0">
              <a:buNone/>
              <a:defRPr sz="3064"/>
            </a:lvl2pPr>
            <a:lvl3pPr marL="1000719" indent="0">
              <a:buNone/>
              <a:defRPr sz="2627"/>
            </a:lvl3pPr>
            <a:lvl4pPr marL="1501079" indent="0">
              <a:buNone/>
              <a:defRPr sz="2189"/>
            </a:lvl4pPr>
            <a:lvl5pPr marL="2001439" indent="0">
              <a:buNone/>
              <a:defRPr sz="2189"/>
            </a:lvl5pPr>
            <a:lvl6pPr marL="2501798" indent="0">
              <a:buNone/>
              <a:defRPr sz="2189"/>
            </a:lvl6pPr>
            <a:lvl7pPr marL="3002158" indent="0">
              <a:buNone/>
              <a:defRPr sz="2189"/>
            </a:lvl7pPr>
            <a:lvl8pPr marL="3502518" indent="0">
              <a:buNone/>
              <a:defRPr sz="2189"/>
            </a:lvl8pPr>
            <a:lvl9pPr marL="4002877" indent="0">
              <a:buNone/>
              <a:defRPr sz="2189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326" y="3002280"/>
            <a:ext cx="3227711" cy="5562095"/>
          </a:xfrm>
        </p:spPr>
        <p:txBody>
          <a:bodyPr/>
          <a:lstStyle>
            <a:lvl1pPr marL="0" indent="0">
              <a:buNone/>
              <a:defRPr sz="1751"/>
            </a:lvl1pPr>
            <a:lvl2pPr marL="500360" indent="0">
              <a:buNone/>
              <a:defRPr sz="1532"/>
            </a:lvl2pPr>
            <a:lvl3pPr marL="1000719" indent="0">
              <a:buNone/>
              <a:defRPr sz="1313"/>
            </a:lvl3pPr>
            <a:lvl4pPr marL="1501079" indent="0">
              <a:buNone/>
              <a:defRPr sz="1094"/>
            </a:lvl4pPr>
            <a:lvl5pPr marL="2001439" indent="0">
              <a:buNone/>
              <a:defRPr sz="1094"/>
            </a:lvl5pPr>
            <a:lvl6pPr marL="2501798" indent="0">
              <a:buNone/>
              <a:defRPr sz="1094"/>
            </a:lvl6pPr>
            <a:lvl7pPr marL="3002158" indent="0">
              <a:buNone/>
              <a:defRPr sz="1094"/>
            </a:lvl7pPr>
            <a:lvl8pPr marL="3502518" indent="0">
              <a:buNone/>
              <a:defRPr sz="1094"/>
            </a:lvl8pPr>
            <a:lvl9pPr marL="4002877" indent="0">
              <a:buNone/>
              <a:defRPr sz="1094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5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023" y="532814"/>
            <a:ext cx="8631555" cy="1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23" y="2664060"/>
            <a:ext cx="8631555" cy="634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023" y="9275565"/>
            <a:ext cx="2251710" cy="532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5E8B-5A26-4475-9801-D91763C7EF11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5018" y="9275565"/>
            <a:ext cx="3377565" cy="532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7868" y="9275565"/>
            <a:ext cx="2251710" cy="532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4877-73A3-4AFB-AA26-FEBF8BF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48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0719" rtl="0" eaLnBrk="1" latinLnBrk="0" hangingPunct="1">
        <a:lnSpc>
          <a:spcPct val="90000"/>
        </a:lnSpc>
        <a:spcBef>
          <a:spcPct val="0"/>
        </a:spcBef>
        <a:buNone/>
        <a:defRPr sz="4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0180" indent="-250180" algn="l" defTabSz="1000719" rtl="0" eaLnBrk="1" latinLnBrk="0" hangingPunct="1">
        <a:lnSpc>
          <a:spcPct val="90000"/>
        </a:lnSpc>
        <a:spcBef>
          <a:spcPts val="1094"/>
        </a:spcBef>
        <a:buFont typeface="Arial" panose="020B0604020202020204" pitchFamily="34" charset="0"/>
        <a:buChar char="•"/>
        <a:defRPr sz="3064" kern="1200">
          <a:solidFill>
            <a:schemeClr val="tx1"/>
          </a:solidFill>
          <a:latin typeface="+mn-lt"/>
          <a:ea typeface="+mn-ea"/>
          <a:cs typeface="+mn-cs"/>
        </a:defRPr>
      </a:lvl1pPr>
      <a:lvl2pPr marL="750540" indent="-250180" algn="l" defTabSz="1000719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2pPr>
      <a:lvl3pPr marL="1250899" indent="-250180" algn="l" defTabSz="1000719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189" kern="1200">
          <a:solidFill>
            <a:schemeClr val="tx1"/>
          </a:solidFill>
          <a:latin typeface="+mn-lt"/>
          <a:ea typeface="+mn-ea"/>
          <a:cs typeface="+mn-cs"/>
        </a:defRPr>
      </a:lvl3pPr>
      <a:lvl4pPr marL="1751259" indent="-250180" algn="l" defTabSz="1000719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4pPr>
      <a:lvl5pPr marL="2251619" indent="-250180" algn="l" defTabSz="1000719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5pPr>
      <a:lvl6pPr marL="2751978" indent="-250180" algn="l" defTabSz="1000719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6pPr>
      <a:lvl7pPr marL="3252338" indent="-250180" algn="l" defTabSz="1000719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7pPr>
      <a:lvl8pPr marL="3752698" indent="-250180" algn="l" defTabSz="1000719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8pPr>
      <a:lvl9pPr marL="4253057" indent="-250180" algn="l" defTabSz="1000719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1pPr>
      <a:lvl2pPr marL="500360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2pPr>
      <a:lvl3pPr marL="1000719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3pPr>
      <a:lvl4pPr marL="1501079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4pPr>
      <a:lvl5pPr marL="2001439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5pPr>
      <a:lvl6pPr marL="2501798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6pPr>
      <a:lvl7pPr marL="3002158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7pPr>
      <a:lvl8pPr marL="3502518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8pPr>
      <a:lvl9pPr marL="4002877" algn="l" defTabSz="1000719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07782" y="6760068"/>
            <a:ext cx="3927678" cy="523220"/>
          </a:xfrm>
          <a:prstGeom prst="rect">
            <a:avLst/>
          </a:prstGeom>
          <a:solidFill>
            <a:srgbClr val="EF7B14"/>
          </a:solidFill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2800" b="1">
                <a:solidFill>
                  <a:schemeClr val="bg1"/>
                </a:solidFill>
                <a:latin typeface="Poppins"/>
                <a:ea typeface="Open Sans"/>
                <a:cs typeface="Poppins"/>
              </a:rPr>
              <a:t>Vacances de Février</a:t>
            </a:r>
            <a:endParaRPr lang="fr-FR" sz="2800" b="1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74" y="9212509"/>
            <a:ext cx="880957" cy="31362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94460" y="533189"/>
            <a:ext cx="3043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Savoir nager</a:t>
            </a:r>
          </a:p>
          <a:p>
            <a:r>
              <a:rPr lang="fr-FR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toute sécurité !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501052" y="588758"/>
            <a:ext cx="0" cy="556014"/>
          </a:xfrm>
          <a:prstGeom prst="line">
            <a:avLst/>
          </a:prstGeom>
          <a:ln w="76200">
            <a:solidFill>
              <a:srgbClr val="EF7B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7E144A2B-8491-DA12-9B69-390641035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763" y="291712"/>
            <a:ext cx="2371725" cy="14287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9E6AD2-0E65-D716-698C-69521D30E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948" y="9176671"/>
            <a:ext cx="8286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8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a31081-409b-4d22-9bdc-d0fce0434d7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DF642886CBE4F802390221888685D" ma:contentTypeVersion="13" ma:contentTypeDescription="Crée un document." ma:contentTypeScope="" ma:versionID="2073c0e55ff888bfb7913fb860fcf7d7">
  <xsd:schema xmlns:xsd="http://www.w3.org/2001/XMLSchema" xmlns:xs="http://www.w3.org/2001/XMLSchema" xmlns:p="http://schemas.microsoft.com/office/2006/metadata/properties" xmlns:ns2="02a31081-409b-4d22-9bdc-d0fce0434d71" xmlns:ns3="6d07d489-4d95-4a50-84db-f30c4c3c62c1" targetNamespace="http://schemas.microsoft.com/office/2006/metadata/properties" ma:root="true" ma:fieldsID="2f8242ccdd8eeaeb0c450fb8cfb1e6aa" ns2:_="" ns3:_="">
    <xsd:import namespace="02a31081-409b-4d22-9bdc-d0fce0434d71"/>
    <xsd:import namespace="6d07d489-4d95-4a50-84db-f30c4c3c6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31081-409b-4d22-9bdc-d0fce0434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8fa73e04-ded5-424c-9ada-2e8e5c9fd2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7d489-4d95-4a50-84db-f30c4c3c6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F9E0FA-1E10-49B3-937E-8DF3F87CF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641280-C3A4-41C4-9FFA-D07364E8C1C9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2a31081-409b-4d22-9bdc-d0fce0434d71"/>
    <ds:schemaRef ds:uri="http://schemas.microsoft.com/office/infopath/2007/PartnerControls"/>
    <ds:schemaRef ds:uri="6d07d489-4d95-4a50-84db-f30c4c3c62c1"/>
  </ds:schemaRefs>
</ds:datastoreItem>
</file>

<file path=customXml/itemProps3.xml><?xml version="1.0" encoding="utf-8"?>
<ds:datastoreItem xmlns:ds="http://schemas.openxmlformats.org/officeDocument/2006/customXml" ds:itemID="{6E0E5254-EA19-474F-99B6-E1B05C4AEA9A}">
  <ds:schemaRefs>
    <ds:schemaRef ds:uri="02a31081-409b-4d22-9bdc-d0fce0434d71"/>
    <ds:schemaRef ds:uri="6d07d489-4d95-4a50-84db-f30c4c3c62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Poppins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Vandebeulque</dc:creator>
  <cp:lastModifiedBy>Accueil ValséO</cp:lastModifiedBy>
  <cp:revision>2</cp:revision>
  <dcterms:created xsi:type="dcterms:W3CDTF">2020-01-22T15:06:00Z</dcterms:created>
  <dcterms:modified xsi:type="dcterms:W3CDTF">2024-01-10T13:03:48Z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0x010100FCADF642886CBE4F802390221888685D</vt:lpwstr>
  </property>
  <property fmtid="{D5CDD505-2E9C-101B-9397-08002B2CF9AE}" pid="3" name="MediaServiceImageTags">
    <vt:lpwstr/>
  </property>
</Properties>
</file>